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2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fif"/><Relationship Id="rId4" Type="http://schemas.openxmlformats.org/officeDocument/2006/relationships/image" Target="../media/image3.jpg"/><Relationship Id="rId9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f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fif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D63C44-F433-40C8-8016-A0FE0967B423}"/>
              </a:ext>
            </a:extLst>
          </p:cNvPr>
          <p:cNvGrpSpPr/>
          <p:nvPr/>
        </p:nvGrpSpPr>
        <p:grpSpPr>
          <a:xfrm>
            <a:off x="4190857" y="2325468"/>
            <a:ext cx="2108539" cy="2178238"/>
            <a:chOff x="4202239" y="2329262"/>
            <a:chExt cx="2108539" cy="2178238"/>
          </a:xfrm>
        </p:grpSpPr>
        <p:pic>
          <p:nvPicPr>
            <p:cNvPr id="47" name="Picture 46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C488E41-D0BB-4F97-9585-0EEF5C14A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16"/>
            <a:stretch/>
          </p:blipFill>
          <p:spPr>
            <a:xfrm flipH="1">
              <a:off x="5676109" y="2329262"/>
              <a:ext cx="634669" cy="2178238"/>
            </a:xfrm>
            <a:prstGeom prst="rect">
              <a:avLst/>
            </a:prstGeom>
          </p:spPr>
        </p:pic>
        <p:pic>
          <p:nvPicPr>
            <p:cNvPr id="33" name="Picture 3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75ACB52-726A-4020-8156-A44155E3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239" y="2329262"/>
              <a:ext cx="1629322" cy="2178238"/>
            </a:xfrm>
            <a:prstGeom prst="rect">
              <a:avLst/>
            </a:prstGeom>
          </p:spPr>
        </p:pic>
        <p:pic>
          <p:nvPicPr>
            <p:cNvPr id="4" name="Picture 3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054338A-F1AA-434B-A4E0-EA56C7DB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52" y="2329262"/>
              <a:ext cx="1629322" cy="2178238"/>
            </a:xfrm>
            <a:prstGeom prst="rect">
              <a:avLst/>
            </a:prstGeom>
          </p:spPr>
        </p:pic>
      </p:grpSp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5157281" y="4113847"/>
            <a:ext cx="1136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Chris </a:t>
            </a:r>
            <a:r>
              <a:rPr lang="en-US" sz="1200" dirty="0" err="1"/>
              <a:t>Dunsby</a:t>
            </a:r>
            <a:endParaRPr lang="en-GB" sz="900" dirty="0"/>
          </a:p>
          <a:p>
            <a:pPr algn="r"/>
            <a:r>
              <a:rPr lang="en-GB" sz="900" dirty="0"/>
              <a:t>Imperial College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2A5004-8F4A-4299-91C1-BB869BB383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157453" y="2352255"/>
            <a:ext cx="2160000" cy="21559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75827A-DBB8-4150-B93F-32E44464D117}"/>
              </a:ext>
            </a:extLst>
          </p:cNvPr>
          <p:cNvSpPr txBox="1"/>
          <p:nvPr/>
        </p:nvSpPr>
        <p:spPr>
          <a:xfrm flipH="1">
            <a:off x="346362" y="4065844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  <p:pic>
        <p:nvPicPr>
          <p:cNvPr id="30" name="Picture 29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A4450A-7E5E-40B3-B047-C5C8632B4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2332616" y="93965"/>
            <a:ext cx="2160000" cy="21559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17CD3B-5D61-4A3B-9C1A-6B8733D87EC3}"/>
              </a:ext>
            </a:extLst>
          </p:cNvPr>
          <p:cNvSpPr txBox="1"/>
          <p:nvPr/>
        </p:nvSpPr>
        <p:spPr>
          <a:xfrm flipH="1">
            <a:off x="-1828801" y="1904536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6E6A72-BB73-7E25-B50D-BF10D2451BE5}"/>
              </a:ext>
            </a:extLst>
          </p:cNvPr>
          <p:cNvGrpSpPr/>
          <p:nvPr/>
        </p:nvGrpSpPr>
        <p:grpSpPr>
          <a:xfrm>
            <a:off x="-1599675" y="1336968"/>
            <a:ext cx="9237509" cy="2161378"/>
            <a:chOff x="-1599675" y="1336968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5" y="1336968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599675" y="1336968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5477392" y="1336968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3115328" y="1336968"/>
              <a:ext cx="2160000" cy="216137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17B95-C4D5-401D-A3F7-FB3D69BA2614}"/>
              </a:ext>
            </a:extLst>
          </p:cNvPr>
          <p:cNvGrpSpPr/>
          <p:nvPr/>
        </p:nvGrpSpPr>
        <p:grpSpPr>
          <a:xfrm>
            <a:off x="-3269447" y="4674077"/>
            <a:ext cx="13194497" cy="2221293"/>
            <a:chOff x="135076" y="8869036"/>
            <a:chExt cx="13194497" cy="2221293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135076" y="8930329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80" y="8930329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2318990" y="8930329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6708128" y="8930329"/>
              <a:ext cx="2173787" cy="2160000"/>
            </a:xfrm>
            <a:prstGeom prst="rect">
              <a:avLst/>
            </a:prstGeom>
          </p:spPr>
        </p:pic>
        <p:pic>
          <p:nvPicPr>
            <p:cNvPr id="11" name="Picture 1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7571FD1-F6D4-4A3A-9178-70B9D614C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" t="7133" r="-612" b="26154"/>
            <a:stretch/>
          </p:blipFill>
          <p:spPr>
            <a:xfrm>
              <a:off x="8916263" y="8930329"/>
              <a:ext cx="2161361" cy="2160000"/>
            </a:xfrm>
            <a:prstGeom prst="rect">
              <a:avLst/>
            </a:prstGeom>
          </p:spPr>
        </p:pic>
        <p:pic>
          <p:nvPicPr>
            <p:cNvPr id="15" name="Picture 14" descr="A picture containing indoor, head, face, hat&#10;&#10;Description automatically generated">
              <a:extLst>
                <a:ext uri="{FF2B5EF4-FFF2-40B4-BE49-F238E27FC236}">
                  <a16:creationId xmlns:a16="http://schemas.microsoft.com/office/drawing/2014/main" id="{33B8E68A-B60A-4967-B83B-DAE6A9B24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8" t="2880" r="30918" b="2777"/>
            <a:stretch/>
          </p:blipFill>
          <p:spPr>
            <a:xfrm rot="5400000">
              <a:off x="11112138" y="8868871"/>
              <a:ext cx="2217270" cy="22176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DCAB757-3BB2-40EB-B274-BEE5DCD2EBBB}"/>
              </a:ext>
            </a:extLst>
          </p:cNvPr>
          <p:cNvSpPr txBox="1"/>
          <p:nvPr/>
        </p:nvSpPr>
        <p:spPr>
          <a:xfrm flipH="1">
            <a:off x="-329215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Caroline Müllenbroich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16D69E-46C2-457B-85E0-1325A5546B7F}"/>
              </a:ext>
            </a:extLst>
          </p:cNvPr>
          <p:cNvSpPr txBox="1"/>
          <p:nvPr/>
        </p:nvSpPr>
        <p:spPr>
          <a:xfrm flipH="1">
            <a:off x="-1082915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Godfrey Smith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E3C2DA-F609-46E2-B434-8DE948F70985}"/>
              </a:ext>
            </a:extLst>
          </p:cNvPr>
          <p:cNvSpPr txBox="1"/>
          <p:nvPr/>
        </p:nvSpPr>
        <p:spPr>
          <a:xfrm flipH="1">
            <a:off x="3335559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Ana Costa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668BFD-F8A0-4FA2-BFB8-1B640CA2A45E}"/>
              </a:ext>
            </a:extLst>
          </p:cNvPr>
          <p:cNvSpPr txBox="1"/>
          <p:nvPr/>
        </p:nvSpPr>
        <p:spPr>
          <a:xfrm flipH="1">
            <a:off x="112632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Eline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Huethorst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84B07F-6AC5-4DAB-A213-CB640CF1D3B0}"/>
              </a:ext>
            </a:extLst>
          </p:cNvPr>
          <p:cNvSpPr txBox="1"/>
          <p:nvPr/>
        </p:nvSpPr>
        <p:spPr>
          <a:xfrm flipH="1">
            <a:off x="5544796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Vytautas</a:t>
            </a:r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Zickus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593C7F-C16A-43C3-98BA-13698A5C4D53}"/>
              </a:ext>
            </a:extLst>
          </p:cNvPr>
          <p:cNvSpPr txBox="1"/>
          <p:nvPr/>
        </p:nvSpPr>
        <p:spPr>
          <a:xfrm flipH="1">
            <a:off x="7754034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Lucrezia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Cester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63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3479</TotalTime>
  <Words>57</Words>
  <Application>Microsoft Office PowerPoint</Application>
  <PresentationFormat>A4 Paper (210x297 mm)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25</cp:revision>
  <dcterms:created xsi:type="dcterms:W3CDTF">2020-01-06T13:11:12Z</dcterms:created>
  <dcterms:modified xsi:type="dcterms:W3CDTF">2022-09-09T11:57:29Z</dcterms:modified>
</cp:coreProperties>
</file>